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5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 smtClean="0"/>
              <a:t>Instalación</a:t>
            </a:r>
            <a:r>
              <a:rPr lang="en-GB" dirty="0" smtClean="0"/>
              <a:t> y </a:t>
            </a:r>
            <a:r>
              <a:rPr lang="en-GB" dirty="0" err="1" smtClean="0"/>
              <a:t>uso</a:t>
            </a:r>
            <a:r>
              <a:rPr lang="en-GB" dirty="0" smtClean="0"/>
              <a:t> de </a:t>
            </a:r>
            <a:br>
              <a:rPr lang="en-GB" dirty="0" smtClean="0"/>
            </a:br>
            <a:r>
              <a:rPr lang="en-GB" dirty="0" smtClean="0"/>
              <a:t>Android Studio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6096000"/>
            <a:ext cx="7854696" cy="533400"/>
          </a:xfrm>
        </p:spPr>
        <p:txBody>
          <a:bodyPr/>
          <a:lstStyle/>
          <a:p>
            <a:r>
              <a:rPr lang="en-GB" dirty="0" smtClean="0"/>
              <a:t>Ernestas </a:t>
            </a:r>
            <a:r>
              <a:rPr lang="en-GB" dirty="0" err="1" smtClean="0"/>
              <a:t>Jurkus</a:t>
            </a:r>
            <a:r>
              <a:rPr lang="en-GB" dirty="0" smtClean="0"/>
              <a:t> 1ºDAM</a:t>
            </a:r>
            <a:endParaRPr lang="en-GB" dirty="0"/>
          </a:p>
        </p:txBody>
      </p:sp>
      <p:pic>
        <p:nvPicPr>
          <p:cNvPr id="1031" name="Picture 7" descr="C:\Users\ernes\Pictures\ProjectsRepository\Android_Logo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762000"/>
            <a:ext cx="2597605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rnes\Pictures\ProjectsRepository\Android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9921"/>
            <a:ext cx="4572000" cy="57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rnes\Pictures\ProjectsRepository\Android_Logo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39" y="2634643"/>
            <a:ext cx="2455278" cy="24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rnes\Documents\DAM\Entorno de Desarrollo\Unidad 2\Proyecto Android Studio\Pantallazos\1 Instalación\Primer Lanzamiento 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804862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rnes\Documents\DAM\Entorno de Desarrollo\Unidad 2\Proyecto Android Studio\Pantallazos\1 Instalación\Primer Lanzamiento 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2750"/>
            <a:ext cx="8372475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ernes\Documents\DAM\Entorno de Desarrollo\Unidad 2\Proyecto Android Studio\Pantallazos\1 Instalación\Primer Lanzamiento 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8463"/>
            <a:ext cx="81153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66800"/>
            <a:ext cx="6553200" cy="1362456"/>
          </a:xfrm>
        </p:spPr>
        <p:txBody>
          <a:bodyPr/>
          <a:lstStyle/>
          <a:p>
            <a:pPr algn="ctr"/>
            <a:r>
              <a:rPr lang="en-GB" dirty="0" smtClean="0"/>
              <a:t>2. </a:t>
            </a:r>
            <a:r>
              <a:rPr lang="en-GB" dirty="0" err="1" smtClean="0"/>
              <a:t>Configuración</a:t>
            </a:r>
            <a:endParaRPr lang="en-GB" dirty="0"/>
          </a:p>
        </p:txBody>
      </p:sp>
      <p:pic>
        <p:nvPicPr>
          <p:cNvPr id="12290" name="Picture 2" descr="C:\Users\ernes\Pictures\ProjectsRepository\Android_L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067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rnes\Documents\DAM\Entorno de Desarrollo\Unidad 2\Proyecto Android Studio\Pantallazos\2 Introducción y personalización\Pantalla Inicial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19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4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rnes\Documents\DAM\Entorno de Desarrollo\Unidad 2\Proyecto Android Studio\Pantallazos\2 Introducción y personalización\Pantalla Inicial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6712"/>
            <a:ext cx="28765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rnes\Documents\DAM\Entorno de Desarrollo\Unidad 2\Proyecto Android Studio\Pantallazos\2 Introducción y personalización\Pantalla Inicial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7270338" cy="48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ernes\Documents\DAM\Entorno de Desarrollo\Unidad 2\Proyecto Android Studio\Pantallazos\2 Introducción y personalización\Apariencia y Comportamiento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476684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rnes\Documents\DAM\Entorno de Desarrollo\Unidad 2\Proyecto Android Studio\Pantallazos\2 Introducción y personalización\Apariencia y Comportamiento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7786"/>
            <a:ext cx="7897577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rnes\Documents\DAM\Entorno de Desarrollo\Unidad 2\Proyecto Android Studio\Pantallazos\2 Introducción y personalización\Apariencia y Comportamiento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05330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ernes\Documents\DAM\Entorno de Desarrollo\Unidad 2\Proyecto Android Studio\Pantallazos\2 Introducción y personalización\Apariencia y Comportamiento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399"/>
            <a:ext cx="8556438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Índice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7924800" cy="43129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4400" dirty="0" err="1" smtClean="0"/>
              <a:t>Instalación</a:t>
            </a:r>
            <a:r>
              <a:rPr lang="en-GB" sz="4400" dirty="0" smtClean="0"/>
              <a:t> </a:t>
            </a:r>
            <a:r>
              <a:rPr lang="en-GB" sz="4400" dirty="0" err="1" smtClean="0"/>
              <a:t>entorno</a:t>
            </a:r>
            <a:endParaRPr lang="en-GB" sz="4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4400" dirty="0" err="1" smtClean="0"/>
              <a:t>Configuración</a:t>
            </a:r>
            <a:endParaRPr lang="en-GB" sz="4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4400" dirty="0" err="1" smtClean="0"/>
              <a:t>Instalación</a:t>
            </a:r>
            <a:r>
              <a:rPr lang="en-GB" sz="4400" dirty="0" smtClean="0"/>
              <a:t> y </a:t>
            </a:r>
            <a:r>
              <a:rPr lang="en-GB" sz="4400" dirty="0" err="1" smtClean="0"/>
              <a:t>uso</a:t>
            </a:r>
            <a:r>
              <a:rPr lang="en-GB" sz="4400" dirty="0" smtClean="0"/>
              <a:t> plugins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4400" dirty="0" err="1" smtClean="0"/>
              <a:t>Proyecto</a:t>
            </a:r>
            <a:r>
              <a:rPr lang="en-GB" sz="4400" dirty="0" smtClean="0"/>
              <a:t> </a:t>
            </a:r>
            <a:r>
              <a:rPr lang="en-GB" sz="4400" dirty="0" err="1" smtClean="0"/>
              <a:t>básico</a:t>
            </a:r>
            <a:endParaRPr lang="en-GB" sz="4400" dirty="0" smtClean="0"/>
          </a:p>
        </p:txBody>
      </p:sp>
    </p:spTree>
    <p:extLst>
      <p:ext uri="{BB962C8B-B14F-4D97-AF65-F5344CB8AC3E}">
        <p14:creationId xmlns:p14="http://schemas.microsoft.com/office/powerpoint/2010/main" val="6151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ernes\Documents\DAM\Entorno de Desarrollo\Unidad 2\Proyecto Android Studio\Pantallazos\2 Introducción y personalización\Apariencia y Comportamiento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2771"/>
            <a:ext cx="8273142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ernes\Documents\DAM\Entorno de Desarrollo\Unidad 2\Proyecto Android Studio\Pantallazos\2 Introducción y personalización\Apariencia y Comportamiento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4" y="533400"/>
            <a:ext cx="8458200" cy="59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ernes\Documents\DAM\Entorno de Desarrollo\Unidad 2\Proyecto Android Studio\Pantallazos\2 Introducción y personalización\Edi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29600" cy="581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ernes\Documents\DAM\Entorno de Desarrollo\Unidad 2\Proyecto Android Studio\Pantallazos\2 Introducción y personalización\Editor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" y="381000"/>
            <a:ext cx="838529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ernes\Documents\DAM\Entorno de Desarrollo\Unidad 2\Proyecto Android Studio\Pantallazos\2 Introducción y personalización\Editor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3" y="329064"/>
            <a:ext cx="8534400" cy="60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ernes\Documents\DAM\Entorno de Desarrollo\Unidad 2\Proyecto Android Studio\Pantallazos\2 Introducción y personalización\Editor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80623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ernes\Documents\DAM\Entorno de Desarrollo\Unidad 2\Proyecto Android Studio\Pantallazos\2 Introducción y personalización\Editor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06191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ernes\Documents\DAM\Entorno de Desarrollo\Unidad 2\Proyecto Android Studio\Pantallazos\2 Introducción y personalización\Editor 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3553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ernes\Documents\DAM\Entorno de Desarrollo\Unidad 2\Proyecto Android Studio\Pantallazos\2 Introducción y personalización\Editor 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8382000" cy="61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ernes\Documents\DAM\Entorno de Desarrollo\Unidad 2\Proyecto Android Studio\Pantallazos\2 Introducción y personalización\Editor 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057"/>
            <a:ext cx="8382000" cy="61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2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66800"/>
            <a:ext cx="6553200" cy="1362456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err="1" smtClean="0"/>
              <a:t>Instalación</a:t>
            </a:r>
            <a:r>
              <a:rPr lang="en-GB" dirty="0" smtClean="0"/>
              <a:t> </a:t>
            </a:r>
            <a:r>
              <a:rPr lang="en-GB" dirty="0" err="1" smtClean="0"/>
              <a:t>entorno</a:t>
            </a:r>
            <a:endParaRPr lang="en-GB" dirty="0"/>
          </a:p>
        </p:txBody>
      </p:sp>
      <p:pic>
        <p:nvPicPr>
          <p:cNvPr id="2050" name="Picture 2" descr="C:\Users\ernes\Pictures\ProjectsRepository\Android_Hardh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14650"/>
            <a:ext cx="2343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66800"/>
            <a:ext cx="6553200" cy="1362456"/>
          </a:xfrm>
        </p:spPr>
        <p:txBody>
          <a:bodyPr/>
          <a:lstStyle/>
          <a:p>
            <a:pPr algn="ctr"/>
            <a:r>
              <a:rPr lang="en-GB" dirty="0" smtClean="0"/>
              <a:t>3. Plugins</a:t>
            </a:r>
            <a:endParaRPr lang="en-GB" dirty="0"/>
          </a:p>
        </p:txBody>
      </p:sp>
      <p:pic>
        <p:nvPicPr>
          <p:cNvPr id="33794" name="Picture 2" descr="C:\Users\ernes\Pictures\ProjectsRepository\Android_Char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52787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ernes\Pictures\ProjectsRepository\Android_Socke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743199"/>
            <a:ext cx="45390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GB" dirty="0" smtClean="0"/>
              <a:t>Plugins…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7924800" cy="431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-</a:t>
            </a:r>
            <a:r>
              <a:rPr lang="en-GB" sz="4000" dirty="0" err="1" smtClean="0"/>
              <a:t>Añaden</a:t>
            </a:r>
            <a:r>
              <a:rPr lang="en-GB" sz="4000" dirty="0" smtClean="0"/>
              <a:t> </a:t>
            </a:r>
            <a:r>
              <a:rPr lang="en-GB" sz="4000" dirty="0" err="1" smtClean="0"/>
              <a:t>funcionalidad</a:t>
            </a:r>
            <a:r>
              <a:rPr lang="en-GB" sz="4000" dirty="0" smtClean="0"/>
              <a:t> al </a:t>
            </a:r>
            <a:r>
              <a:rPr lang="en-GB" sz="4000" dirty="0" err="1" smtClean="0"/>
              <a:t>entorno</a:t>
            </a:r>
            <a:r>
              <a:rPr lang="en-GB" sz="4000" dirty="0" smtClean="0"/>
              <a:t> o </a:t>
            </a:r>
            <a:r>
              <a:rPr lang="en-GB" sz="4000" dirty="0" err="1" smtClean="0"/>
              <a:t>facilitan</a:t>
            </a:r>
            <a:r>
              <a:rPr lang="en-GB" sz="4000" dirty="0" smtClean="0"/>
              <a:t> </a:t>
            </a:r>
            <a:r>
              <a:rPr lang="en-GB" sz="4000" dirty="0" err="1" smtClean="0"/>
              <a:t>su</a:t>
            </a:r>
            <a:r>
              <a:rPr lang="en-GB" sz="4000" dirty="0" smtClean="0"/>
              <a:t> </a:t>
            </a:r>
            <a:r>
              <a:rPr lang="en-GB" sz="4000" dirty="0" err="1" smtClean="0"/>
              <a:t>uso</a:t>
            </a:r>
            <a:endParaRPr lang="en-GB" sz="4000" dirty="0" smtClean="0"/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 smtClean="0"/>
              <a:t>-Android Studio </a:t>
            </a:r>
            <a:r>
              <a:rPr lang="en-GB" sz="4000" dirty="0" err="1" smtClean="0"/>
              <a:t>incluye</a:t>
            </a:r>
            <a:r>
              <a:rPr lang="en-GB" sz="4000" dirty="0" smtClean="0"/>
              <a:t> </a:t>
            </a:r>
            <a:r>
              <a:rPr lang="en-GB" sz="4000" dirty="0" err="1" smtClean="0"/>
              <a:t>varios</a:t>
            </a:r>
            <a:endParaRPr lang="en-GB" sz="4000" dirty="0" smtClean="0"/>
          </a:p>
          <a:p>
            <a:pPr marL="0" indent="0">
              <a:buNone/>
            </a:pPr>
            <a:r>
              <a:rPr lang="en-GB" sz="4000" dirty="0" err="1" smtClean="0"/>
              <a:t>ya</a:t>
            </a:r>
            <a:r>
              <a:rPr lang="en-GB" sz="4000" dirty="0" smtClean="0"/>
              <a:t> </a:t>
            </a:r>
            <a:r>
              <a:rPr lang="en-GB" sz="4000" dirty="0" err="1" smtClean="0"/>
              <a:t>empaquetados</a:t>
            </a:r>
            <a:r>
              <a:rPr lang="en-GB" sz="4000" dirty="0" smtClean="0"/>
              <a:t> y </a:t>
            </a:r>
            <a:r>
              <a:rPr lang="en-GB" sz="4000" dirty="0" err="1" smtClean="0"/>
              <a:t>facilita</a:t>
            </a:r>
            <a:r>
              <a:rPr lang="en-GB" sz="4000" dirty="0" smtClean="0"/>
              <a:t> </a:t>
            </a:r>
            <a:r>
              <a:rPr lang="en-GB" sz="4000" dirty="0" err="1" smtClean="0"/>
              <a:t>instalar</a:t>
            </a:r>
            <a:r>
              <a:rPr lang="en-GB" sz="4000" dirty="0" smtClean="0"/>
              <a:t> </a:t>
            </a:r>
            <a:r>
              <a:rPr lang="en-GB" sz="4000" dirty="0" err="1" smtClean="0"/>
              <a:t>nuevos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820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ernes\Documents\DAM\Entorno de Desarrollo\Unidad 2\Proyecto Android Studio\Pantallazos\3 Plug-in\PlugIn Instalación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457200"/>
            <a:ext cx="8305800" cy="59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ernes\Documents\DAM\Entorno de Desarrollo\Unidad 2\Proyecto Android Studio\Pantallazos\3 Plug-in\PlugIn Instalación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058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ernes\Documents\DAM\Entorno de Desarrollo\Unidad 2\Proyecto Android Studio\Pantallazos\3 Plug-in\PlugIn Instalación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5909170" cy="4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295399" y="1676404"/>
            <a:ext cx="718200" cy="80467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9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ernes\Documents\DAM\Entorno de Desarrollo\Unidad 2\Proyecto Android Studio\Pantallazos\3 Plug-in\PlugIn Instalación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70743"/>
            <a:ext cx="7587343" cy="3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C:\Users\ernes\Documents\DAM\Entorno de Desarrollo\Unidad 2\Proyecto Android Studio\Pantallazos\3 Plug-in\PlugIn Instalación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4231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66800"/>
            <a:ext cx="6553200" cy="1362456"/>
          </a:xfrm>
        </p:spPr>
        <p:txBody>
          <a:bodyPr/>
          <a:lstStyle/>
          <a:p>
            <a:pPr algn="ctr"/>
            <a:r>
              <a:rPr lang="en-GB" dirty="0" smtClean="0"/>
              <a:t>4. </a:t>
            </a:r>
            <a:r>
              <a:rPr lang="en-GB" dirty="0" err="1" smtClean="0"/>
              <a:t>Proyecto</a:t>
            </a:r>
            <a:r>
              <a:rPr lang="en-GB" dirty="0" smtClean="0"/>
              <a:t> </a:t>
            </a:r>
            <a:r>
              <a:rPr lang="en-GB" dirty="0" err="1" smtClean="0"/>
              <a:t>básico</a:t>
            </a:r>
            <a:endParaRPr lang="en-GB" dirty="0"/>
          </a:p>
        </p:txBody>
      </p:sp>
      <p:pic>
        <p:nvPicPr>
          <p:cNvPr id="38914" name="Picture 2" descr="C:\Users\ernes\Pictures\ProjectsRepository\Android_App_Develop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554405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ernes\Documents\DAM\Entorno de Desarrollo\Unidad 2\Proyecto Android Studio\Pantallazos\4 Proyecto Básico\AppBasica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7305"/>
            <a:ext cx="5486400" cy="56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7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ernes\Documents\DAM\Entorno de Desarrollo\Unidad 2\Proyecto Android Studio\Pantallazos\4 Proyecto Básico\AppBasica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8915"/>
            <a:ext cx="7696200" cy="615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6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ernes\Documents\DAM\Entorno de Desarrollo\Unidad 2\Proyecto Android Studio\Pantallazos\4 Proyecto Básico\AppBasica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7391400" cy="607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990600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err="1" smtClean="0"/>
              <a:t>Instalar</a:t>
            </a:r>
            <a:r>
              <a:rPr lang="en-GB" sz="2400" dirty="0" smtClean="0"/>
              <a:t> el JDK y </a:t>
            </a:r>
            <a:r>
              <a:rPr lang="en-GB" sz="2400" dirty="0" err="1" smtClean="0"/>
              <a:t>configurar</a:t>
            </a:r>
            <a:r>
              <a:rPr lang="en-GB" sz="2400" dirty="0" smtClean="0"/>
              <a:t> </a:t>
            </a:r>
            <a:r>
              <a:rPr lang="en-GB" sz="2400" dirty="0" err="1" smtClean="0"/>
              <a:t>las</a:t>
            </a:r>
            <a:r>
              <a:rPr lang="en-GB" sz="2400" dirty="0" smtClean="0"/>
              <a:t> variables del </a:t>
            </a:r>
            <a:r>
              <a:rPr lang="en-GB" sz="2400" dirty="0" err="1" smtClean="0"/>
              <a:t>sistema</a:t>
            </a: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2400" dirty="0" err="1" smtClean="0"/>
              <a:t>Ir</a:t>
            </a:r>
            <a:r>
              <a:rPr lang="en-GB" sz="2400" dirty="0" smtClean="0"/>
              <a:t> a </a:t>
            </a:r>
            <a:r>
              <a:rPr lang="en-GB" sz="2400" dirty="0" smtClean="0">
                <a:solidFill>
                  <a:schemeClr val="accent3">
                    <a:lumMod val="75000"/>
                  </a:schemeClr>
                </a:solidFill>
              </a:rPr>
              <a:t>developer.android.com/studio </a:t>
            </a:r>
            <a:r>
              <a:rPr lang="en-GB" sz="2400" dirty="0" smtClean="0"/>
              <a:t>y </a:t>
            </a:r>
            <a:r>
              <a:rPr lang="en-GB" sz="2400" dirty="0" err="1" smtClean="0"/>
              <a:t>descargar</a:t>
            </a:r>
            <a:r>
              <a:rPr lang="en-GB" sz="2400" dirty="0" smtClean="0"/>
              <a:t> la </a:t>
            </a:r>
            <a:r>
              <a:rPr lang="en-GB" sz="2400" dirty="0" err="1" smtClean="0"/>
              <a:t>última</a:t>
            </a:r>
            <a:r>
              <a:rPr lang="en-GB" sz="2400" dirty="0" smtClean="0"/>
              <a:t> version. </a:t>
            </a:r>
            <a:r>
              <a:rPr lang="en-GB" sz="2400" dirty="0" err="1" smtClean="0"/>
              <a:t>Iniciar</a:t>
            </a:r>
            <a:r>
              <a:rPr lang="en-GB" sz="2400" dirty="0" smtClean="0"/>
              <a:t> </a:t>
            </a:r>
            <a:r>
              <a:rPr lang="en-GB" sz="2400" dirty="0" err="1" smtClean="0"/>
              <a:t>instalador</a:t>
            </a:r>
            <a:r>
              <a:rPr lang="en-GB" sz="2400" dirty="0" smtClean="0"/>
              <a:t>:</a:t>
            </a:r>
            <a:endParaRPr lang="en-GB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ernes\Documents\DAM\Entorno de Desarrollo\Unidad 2\Proyecto Android Studio\Pantallazos\1 Instalación\Instalación AS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29593"/>
            <a:ext cx="4346229" cy="33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ernes\Documents\DAM\Entorno de Desarrollo\Unidad 2\Proyecto Android Studio\Pantallazos\4 Proyecto Básico\AppBasica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" y="914400"/>
            <a:ext cx="9035716" cy="50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ernes\Documents\DAM\Entorno de Desarrollo\Unidad 2\Proyecto Android Studio\Pantallazos\4 Proyecto Básico\XML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5" y="1295400"/>
            <a:ext cx="889244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ernes\Documents\DAM\Entorno de Desarrollo\Unidad 2\Proyecto Android Studio\Pantallazos\4 Proyecto Básico\XML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371600"/>
            <a:ext cx="8991600" cy="418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ernes\Documents\DAM\Entorno de Desarrollo\Unidad 2\Proyecto Android Studio\Pantallazos\4 Proyecto Básico\JAVA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675752" cy="504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ernes\Documents\DAM\Entorno de Desarrollo\Unidad 2\Proyecto Android Studio\Pantallazos\4 Proyecto Básico\JAVA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9861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ernes\Documents\DAM\Entorno de Desarrollo\Unidad 2\Proyecto Android Studio\Pantallazos\4 Proyecto Básico\JAVA 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16"/>
          <a:stretch/>
        </p:blipFill>
        <p:spPr bwMode="auto">
          <a:xfrm>
            <a:off x="762000" y="1392047"/>
            <a:ext cx="7694523" cy="39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ernes\Documents\DAM\Entorno de Desarrollo\Unidad 2\Proyecto Android Studio\Pantallazos\4 Proyecto Básico\JAVA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0998"/>
            <a:ext cx="6019800" cy="619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ernes\Documents\DAM\Entorno de Desarrollo\Unidad 2\Proyecto Android Studio\Pantallazos\4 Proyecto Básico\JAVA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39900"/>
            <a:ext cx="6604298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ernes\Documents\DAM\Entorno de Desarrollo\Unidad 2\Proyecto Android Studio\Pantallazos\4 Proyecto Básico\AppBasica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4" r="17154" b="88859"/>
          <a:stretch/>
        </p:blipFill>
        <p:spPr bwMode="auto">
          <a:xfrm>
            <a:off x="2895600" y="209550"/>
            <a:ext cx="28194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C:\Users\ernes\Documents\DAM\Entorno de Desarrollo\Unidad 2\Proyecto Android Studio\Pantallazos\4 Proyecto Básico\Prueba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3453881" cy="55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:\Users\ernes\Documents\DAM\Entorno de Desarrollo\Unidad 2\Proyecto Android Studio\Pantallazos\4 Proyecto Básico\Prueba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15088"/>
            <a:ext cx="3581400" cy="55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ernes\Documents\DAM\Entorno de Desarrollo\Unidad 2\Proyecto Android Studio\Pantallazos\4 Proyecto Básico\AVDM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5595415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ernes\Documents\DAM\Entorno de Desarrollo\Unidad 2\Proyecto Android Studio\Pantallazos\4 Proyecto Básico\AVDM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6346825" cy="44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rnes\Documents\DAM\Entorno de Desarrollo\Unidad 2\Proyecto Android Studio\Pantallazos\1 Instalación\Instalación AS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66800"/>
            <a:ext cx="6629400" cy="50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5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nes\Documents\DAM\Entorno de Desarrollo\Unidad 2\Proyecto Android Studio\Pantallazos\4 Proyecto Básico\AVDM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5" y="457200"/>
            <a:ext cx="842869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ernes\Documents\DAM\Entorno de Desarrollo\Unidad 2\Proyecto Android Studio\Pantallazos\4 Proyecto Básico\AVDM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370474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ernes\Documents\DAM\Entorno de Desarrollo\Unidad 2\Proyecto Android Studio\Pantallazos\4 Proyecto Básico\AVDM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05800" cy="57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ernes\Documents\DAM\Entorno de Desarrollo\Unidad 2\Proyecto Android Studio\Pantallazos\4 Proyecto Básico\AVDM 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511634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325" y="1295400"/>
            <a:ext cx="1146048" cy="774192"/>
          </a:xfrm>
        </p:spPr>
        <p:txBody>
          <a:bodyPr/>
          <a:lstStyle/>
          <a:p>
            <a:r>
              <a:rPr lang="en-GB" dirty="0" smtClean="0"/>
              <a:t>FIN</a:t>
            </a:r>
            <a:endParaRPr lang="en-GB" dirty="0"/>
          </a:p>
        </p:txBody>
      </p:sp>
      <p:pic>
        <p:nvPicPr>
          <p:cNvPr id="57346" name="Picture 2" descr="C:\Users\ernes\Pictures\ProjectsRepository\Android_P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5639"/>
            <a:ext cx="2552922" cy="191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C:\Users\ernes\Pictures\ProjectsRepository\Android_Bra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2322333" cy="21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:\Users\ernes\Pictures\ProjectsRepository\Android_Applica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68" y="2590800"/>
            <a:ext cx="4017962" cy="40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rnes\Documents\DAM\Entorno de Desarrollo\Unidad 2\Proyecto Android Studio\Pantallazos\1 Instalación\Instalación AS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85693"/>
            <a:ext cx="6629400" cy="52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rnes\Documents\DAM\Entorno de Desarrollo\Unidad 2\Proyecto Android Studio\Pantallazos\1 Instalación\Primer Lanzamiento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304800"/>
            <a:ext cx="543591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rnes\Documents\DAM\Entorno de Desarrollo\Unidad 2\Proyecto Android Studio\Pantallazos\1 Instalación\Primer Lanzamient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04" y="3429000"/>
            <a:ext cx="580330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ernes\Documents\DAM\Entorno de Desarrollo\Unidad 2\Proyecto Android Studio\Pantallazos\1 Instalación\Primer Lanzamiento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381000"/>
            <a:ext cx="821055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rnes\Documents\DAM\Entorno de Desarrollo\Unidad 2\Proyecto Android Studio\Pantallazos\1 Instalación\Primer Lanzamiento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53426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75</Words>
  <Application>Microsoft Office PowerPoint</Application>
  <PresentationFormat>On-screen Show (4:3)</PresentationFormat>
  <Paragraphs>19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Instalación y uso de  Android Studio</vt:lpstr>
      <vt:lpstr>Índice</vt:lpstr>
      <vt:lpstr>1. Instalación entorno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Configuración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Plugins</vt:lpstr>
      <vt:lpstr>Plugins…</vt:lpstr>
      <vt:lpstr>PowerPoint Presentation</vt:lpstr>
      <vt:lpstr>PowerPoint Presentation</vt:lpstr>
      <vt:lpstr>PowerPoint Presentation</vt:lpstr>
      <vt:lpstr>PowerPoint Presentation</vt:lpstr>
      <vt:lpstr>4. Proyecto básico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Instalación y uso de  Android Studio</dc:title>
  <dc:creator>Ernestas</dc:creator>
  <cp:lastModifiedBy>Ernestas J</cp:lastModifiedBy>
  <cp:revision>10</cp:revision>
  <dcterms:created xsi:type="dcterms:W3CDTF">2006-08-16T00:00:00Z</dcterms:created>
  <dcterms:modified xsi:type="dcterms:W3CDTF">2019-12-10T07:49:37Z</dcterms:modified>
</cp:coreProperties>
</file>